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81" r:id="rId3"/>
    <p:sldId id="259" r:id="rId4"/>
    <p:sldId id="282" r:id="rId5"/>
    <p:sldId id="286" r:id="rId6"/>
    <p:sldId id="288" r:id="rId7"/>
    <p:sldId id="260" r:id="rId8"/>
    <p:sldId id="263" r:id="rId9"/>
    <p:sldId id="264" r:id="rId10"/>
    <p:sldId id="283" r:id="rId11"/>
    <p:sldId id="265" r:id="rId12"/>
    <p:sldId id="269" r:id="rId13"/>
    <p:sldId id="267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D4FE-2270-41AC-B415-F04C9130AA7B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6F79-C48E-4D5D-848F-295901EB2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5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4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8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8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4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7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0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4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3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CCFF-1135-4CD0-8B81-378FC46C1B2A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6F57-2AFD-4C6B-B461-08538DE4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10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6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5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7645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2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2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2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5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7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74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634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2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631"/>
            <a:ext cx="8520946" cy="639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1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34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13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1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8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2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2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50694" r="-3570" b="6250"/>
          <a:stretch/>
        </p:blipFill>
        <p:spPr bwMode="auto">
          <a:xfrm>
            <a:off x="42115" y="1556792"/>
            <a:ext cx="910188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72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76375"/>
            <a:ext cx="3806552" cy="304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3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0"/>
            <a:ext cx="87004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80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8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orksafety.com.ua/wp-content/uploads/2019/08/%D0%BA%D1%83%D0%BF%D0%B8%D1%82%D1%8C-%D1%80%D0%B5%D1%81%D0%BF%D0%B8%D1%80%D0%B0%D1%82%D0%BE%D1%80-M1300VB-FFP3-%D0%B2%D0%BE%D1%80%D0%BA-%D1%81%D0%B5%D0%B9%D1%84%D0%B5%D1%82%D0%B8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0"/>
            <a:ext cx="3678982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50694" r="-3570" b="6250"/>
          <a:stretch/>
        </p:blipFill>
        <p:spPr bwMode="auto">
          <a:xfrm>
            <a:off x="1664876" y="3645024"/>
            <a:ext cx="5940425" cy="258381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15" y="381000"/>
            <a:ext cx="380428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57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orksafety.com.ua/wp-content/uploads/2019/08/%D0%BA%D1%83%D0%BF%D0%B8%D1%82%D1%8C-%D1%80%D0%B5%D1%81%D0%BF%D0%B8%D1%80%D0%B0%D1%82%D0%BE%D1%80-M1300VB-FFP3-%D0%B2%D0%BE%D1%80%D0%BA-%D1%81%D0%B5%D0%B9%D1%84%D0%B5%D1%82%D0%B8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0"/>
            <a:ext cx="3678982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50694" r="-3570" b="6250"/>
          <a:stretch/>
        </p:blipFill>
        <p:spPr bwMode="auto">
          <a:xfrm>
            <a:off x="1664876" y="3645024"/>
            <a:ext cx="5940425" cy="258381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15" y="381000"/>
            <a:ext cx="380428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64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4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38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Экран (4:3)</PresentationFormat>
  <Paragraphs>6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2020-03-02T06:28:05Z</dcterms:created>
  <dcterms:modified xsi:type="dcterms:W3CDTF">2020-03-02T12:40:05Z</dcterms:modified>
</cp:coreProperties>
</file>